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DBAB4F-32CC-4F08-BAC9-FD816793A8DB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0FE140-0175-4195-A2FF-AF6CD0F92E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3810000" cy="1894362"/>
          </a:xfrm>
        </p:spPr>
        <p:txBody>
          <a:bodyPr/>
          <a:lstStyle/>
          <a:p>
            <a:r>
              <a:rPr lang="en-US" dirty="0" smtClean="0"/>
              <a:t>S.M MUJTABA</a:t>
            </a:r>
            <a:br>
              <a:rPr lang="en-US" dirty="0" smtClean="0"/>
            </a:br>
            <a:r>
              <a:rPr lang="en-US" dirty="0" smtClean="0"/>
              <a:t>RC #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O.S 7\Desktop\IMG_20140606_143255.jpg"/>
          <p:cNvPicPr>
            <a:picLocks noChangeAspect="1" noChangeArrowheads="1"/>
          </p:cNvPicPr>
          <p:nvPr/>
        </p:nvPicPr>
        <p:blipFill>
          <a:blip r:embed="rId2" cstate="print"/>
          <a:srcRect l="5882" t="19893"/>
          <a:stretch>
            <a:fillRect/>
          </a:stretch>
        </p:blipFill>
        <p:spPr bwMode="auto">
          <a:xfrm rot="16200000">
            <a:off x="4332096" y="1360296"/>
            <a:ext cx="4876800" cy="3375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4000 (B.C.)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Mojoda</a:t>
            </a:r>
            <a:r>
              <a:rPr lang="en-US" dirty="0" smtClean="0"/>
              <a:t> </a:t>
            </a:r>
            <a:r>
              <a:rPr lang="en-US" dirty="0" err="1" smtClean="0"/>
              <a:t>shakal</a:t>
            </a:r>
            <a:r>
              <a:rPr lang="en-US" dirty="0" smtClean="0"/>
              <a:t> 105(B.C.)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1852 from wood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Phelay</a:t>
            </a:r>
            <a:r>
              <a:rPr lang="en-US" dirty="0" smtClean="0"/>
              <a:t> school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slait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 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Paper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503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Tareekh</a:t>
            </a:r>
            <a:r>
              <a:rPr lang="en-US" dirty="0" smtClean="0"/>
              <a:t> </a:t>
            </a:r>
            <a:r>
              <a:rPr lang="en-US" dirty="0" err="1" smtClean="0"/>
              <a:t>saaz</a:t>
            </a:r>
            <a:r>
              <a:rPr lang="en-US" dirty="0" smtClean="0"/>
              <a:t> </a:t>
            </a:r>
            <a:r>
              <a:rPr lang="en-US" dirty="0" err="1" smtClean="0"/>
              <a:t>mor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1954 on japan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Fission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 micro second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First bomb </a:t>
            </a:r>
            <a:r>
              <a:rPr lang="en-US" dirty="0" err="1" smtClean="0"/>
              <a:t>Maxico</a:t>
            </a:r>
            <a:r>
              <a:rPr lang="en-US" dirty="0" smtClean="0"/>
              <a:t>(</a:t>
            </a:r>
            <a:r>
              <a:rPr lang="en-US" dirty="0" err="1" smtClean="0"/>
              <a:t>Trinty</a:t>
            </a:r>
            <a:r>
              <a:rPr lang="en-US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Fat bomb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6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Falak</a:t>
            </a:r>
            <a:r>
              <a:rPr lang="en-US" dirty="0" smtClean="0"/>
              <a:t> boos </a:t>
            </a:r>
            <a:r>
              <a:rPr lang="en-US" dirty="0" err="1" smtClean="0"/>
              <a:t>emarat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Romans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1854 harmful effects of lead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 century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Euorope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70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TEER</a:t>
            </a:r>
            <a:r>
              <a:rPr lang="en-US" dirty="0" smtClean="0"/>
              <a:t> </a:t>
            </a:r>
            <a:r>
              <a:rPr lang="en-US" dirty="0" err="1" smtClean="0"/>
              <a:t>KAMAAN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Shikaar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Self </a:t>
            </a:r>
            <a:r>
              <a:rPr lang="en-US" dirty="0" err="1" smtClean="0"/>
              <a:t>defence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Stone 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1500   betterment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Modern time made of fiber or </a:t>
            </a:r>
            <a:r>
              <a:rPr lang="en-US" dirty="0" err="1" smtClean="0"/>
              <a:t>aluminium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04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Greatest manufacturing tool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Two parts permanently joint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History (gold parts)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Bronze 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1836 gas welding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1877 electric arc welding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Now a days laser welding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6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WHEEL</a:t>
            </a:r>
          </a:p>
          <a:p>
            <a:pPr>
              <a:lnSpc>
                <a:spcPct val="150000"/>
              </a:lnSpc>
            </a:pPr>
            <a:r>
              <a:rPr lang="en-US" dirty="0"/>
              <a:t>LIGHT BULB(</a:t>
            </a:r>
            <a:r>
              <a:rPr lang="en-US" dirty="0" err="1"/>
              <a:t>Incandsecent</a:t>
            </a:r>
            <a:r>
              <a:rPr lang="en-US" dirty="0"/>
              <a:t> bulb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PRINTING </a:t>
            </a:r>
            <a:r>
              <a:rPr lang="en-US" dirty="0" smtClean="0"/>
              <a:t>PRESS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TELEPHONE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RADIO</a:t>
            </a:r>
          </a:p>
          <a:p>
            <a:pPr>
              <a:lnSpc>
                <a:spcPct val="150000"/>
              </a:lnSpc>
            </a:pPr>
            <a:r>
              <a:rPr lang="en-US" dirty="0"/>
              <a:t>ATOM </a:t>
            </a:r>
            <a:r>
              <a:rPr lang="en-US" dirty="0" smtClean="0"/>
              <a:t>BOMB</a:t>
            </a:r>
          </a:p>
          <a:p>
            <a:pPr>
              <a:lnSpc>
                <a:spcPct val="150000"/>
              </a:lnSpc>
            </a:pPr>
            <a:r>
              <a:rPr lang="en-US" dirty="0"/>
              <a:t>PLUMBING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WELDING MACHINE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35000 (B.C.)</a:t>
            </a:r>
          </a:p>
          <a:p>
            <a:r>
              <a:rPr lang="en-US" dirty="0" err="1" smtClean="0"/>
              <a:t>Larkhtay</a:t>
            </a:r>
            <a:r>
              <a:rPr lang="en-US" dirty="0" smtClean="0"/>
              <a:t> </a:t>
            </a:r>
            <a:r>
              <a:rPr lang="en-US" dirty="0" err="1" smtClean="0"/>
              <a:t>howay</a:t>
            </a:r>
            <a:r>
              <a:rPr lang="en-US" dirty="0" smtClean="0"/>
              <a:t> </a:t>
            </a:r>
            <a:r>
              <a:rPr lang="en-US" dirty="0" err="1" smtClean="0"/>
              <a:t>darkht</a:t>
            </a:r>
            <a:r>
              <a:rPr lang="en-US" dirty="0" smtClean="0"/>
              <a:t> k </a:t>
            </a:r>
            <a:r>
              <a:rPr lang="en-US" dirty="0" err="1" smtClean="0"/>
              <a:t>tanay</a:t>
            </a:r>
            <a:endParaRPr lang="en-US" dirty="0" smtClean="0"/>
          </a:p>
          <a:p>
            <a:r>
              <a:rPr lang="en-US" dirty="0" err="1" smtClean="0"/>
              <a:t>Rathon</a:t>
            </a:r>
            <a:r>
              <a:rPr lang="en-US" dirty="0" smtClean="0"/>
              <a:t>(4 wheel cart) 2000 (B.C.)</a:t>
            </a:r>
          </a:p>
          <a:p>
            <a:r>
              <a:rPr lang="en-US" dirty="0" smtClean="0"/>
              <a:t> Two wheel</a:t>
            </a:r>
          </a:p>
          <a:p>
            <a:r>
              <a:rPr lang="en-US" dirty="0" smtClean="0"/>
              <a:t>Travelling</a:t>
            </a:r>
          </a:p>
          <a:p>
            <a:r>
              <a:rPr lang="en-US" dirty="0" smtClean="0"/>
              <a:t>Need raised</a:t>
            </a:r>
          </a:p>
          <a:p>
            <a:r>
              <a:rPr lang="en-US" dirty="0" smtClean="0"/>
              <a:t>Romans made streets which provides </a:t>
            </a:r>
            <a:r>
              <a:rPr lang="en-US" dirty="0" err="1" smtClean="0"/>
              <a:t>flavour</a:t>
            </a:r>
            <a:r>
              <a:rPr lang="en-US" dirty="0" smtClean="0"/>
              <a:t> to wheels and their popularity</a:t>
            </a:r>
          </a:p>
          <a:p>
            <a:r>
              <a:rPr lang="en-US" dirty="0" smtClean="0"/>
              <a:t>Now a days Clock microscopic gears are made up on the basis of wheels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BULB(</a:t>
            </a:r>
            <a:r>
              <a:rPr lang="en-US" dirty="0" err="1" smtClean="0"/>
              <a:t>Incandsecent</a:t>
            </a:r>
            <a:r>
              <a:rPr lang="en-US" dirty="0" smtClean="0"/>
              <a:t> bulb)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Thomas Edison</a:t>
            </a:r>
          </a:p>
          <a:p>
            <a:r>
              <a:rPr lang="en-US" dirty="0" smtClean="0"/>
              <a:t>1880 patent</a:t>
            </a:r>
          </a:p>
          <a:p>
            <a:r>
              <a:rPr lang="en-US" dirty="0" err="1" smtClean="0"/>
              <a:t>Azeem</a:t>
            </a:r>
            <a:r>
              <a:rPr lang="en-US" dirty="0" smtClean="0"/>
              <a:t> </a:t>
            </a:r>
            <a:r>
              <a:rPr lang="en-US" dirty="0" err="1" smtClean="0"/>
              <a:t>mojad</a:t>
            </a:r>
            <a:r>
              <a:rPr lang="en-US" dirty="0" smtClean="0"/>
              <a:t>(inventor)</a:t>
            </a:r>
          </a:p>
          <a:p>
            <a:r>
              <a:rPr lang="en-US" dirty="0" smtClean="0"/>
              <a:t>Physical appearance</a:t>
            </a:r>
          </a:p>
          <a:p>
            <a:r>
              <a:rPr lang="en-US" dirty="0" err="1" smtClean="0"/>
              <a:t>Kaar</a:t>
            </a:r>
            <a:r>
              <a:rPr lang="en-US" dirty="0" smtClean="0"/>
              <a:t> </a:t>
            </a:r>
            <a:r>
              <a:rPr lang="en-US" dirty="0" err="1" smtClean="0"/>
              <a:t>amad</a:t>
            </a:r>
            <a:r>
              <a:rPr lang="en-US" dirty="0" smtClean="0"/>
              <a:t> bulb</a:t>
            </a:r>
          </a:p>
          <a:p>
            <a:r>
              <a:rPr lang="en-US" dirty="0" smtClean="0"/>
              <a:t>Lighten America</a:t>
            </a:r>
          </a:p>
          <a:p>
            <a:r>
              <a:rPr lang="en-US" dirty="0" smtClean="0"/>
              <a:t>Filament problem  -   1600 materials</a:t>
            </a:r>
          </a:p>
          <a:p>
            <a:r>
              <a:rPr lang="en-US" dirty="0" smtClean="0"/>
              <a:t>First use </a:t>
            </a:r>
            <a:r>
              <a:rPr lang="en-US" dirty="0" err="1" smtClean="0"/>
              <a:t>Platinium</a:t>
            </a:r>
            <a:r>
              <a:rPr lang="en-US" dirty="0" smtClean="0"/>
              <a:t> 10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Carbon</a:t>
            </a:r>
          </a:p>
          <a:p>
            <a:r>
              <a:rPr lang="en-US" dirty="0" smtClean="0"/>
              <a:t>Today </a:t>
            </a:r>
            <a:r>
              <a:rPr lang="en-US" dirty="0" err="1" smtClean="0"/>
              <a:t>tungstun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</a:t>
            </a:r>
            <a:r>
              <a:rPr lang="en-US" dirty="0" smtClean="0"/>
              <a:t>PRESS     (</a:t>
            </a:r>
            <a:r>
              <a:rPr lang="en-US" dirty="0" err="1" smtClean="0"/>
              <a:t>CONT</a:t>
            </a:r>
            <a:r>
              <a:rPr lang="en-US" dirty="0" smtClean="0"/>
              <a:t>…..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Insaani</a:t>
            </a:r>
            <a:r>
              <a:rPr lang="en-US" dirty="0" smtClean="0"/>
              <a:t> </a:t>
            </a:r>
            <a:r>
              <a:rPr lang="en-US" dirty="0" err="1" smtClean="0"/>
              <a:t>tareekh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aghaaz</a:t>
            </a:r>
            <a:r>
              <a:rPr lang="en-US" dirty="0" smtClean="0"/>
              <a:t> hi printing say </a:t>
            </a:r>
            <a:r>
              <a:rPr lang="en-US" dirty="0" err="1" smtClean="0"/>
              <a:t>waabasta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Azeem</a:t>
            </a:r>
            <a:r>
              <a:rPr lang="en-US" dirty="0" smtClean="0"/>
              <a:t> logon k </a:t>
            </a:r>
            <a:r>
              <a:rPr lang="en-US" dirty="0" err="1" smtClean="0"/>
              <a:t>nazaryaat</a:t>
            </a:r>
            <a:r>
              <a:rPr lang="en-US" dirty="0" smtClean="0"/>
              <a:t> </a:t>
            </a:r>
            <a:r>
              <a:rPr lang="en-US" dirty="0" err="1" smtClean="0"/>
              <a:t>kitaab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Pheli</a:t>
            </a:r>
            <a:r>
              <a:rPr lang="en-US" dirty="0" smtClean="0"/>
              <a:t> </a:t>
            </a:r>
            <a:r>
              <a:rPr lang="en-US" dirty="0" err="1" smtClean="0"/>
              <a:t>martaba</a:t>
            </a:r>
            <a:r>
              <a:rPr lang="en-US" dirty="0" smtClean="0"/>
              <a:t> </a:t>
            </a:r>
            <a:r>
              <a:rPr lang="en-US" dirty="0" err="1" smtClean="0"/>
              <a:t>haath</a:t>
            </a:r>
            <a:r>
              <a:rPr lang="en-US" dirty="0" smtClean="0"/>
              <a:t> say </a:t>
            </a:r>
            <a:r>
              <a:rPr lang="en-US" dirty="0" err="1" smtClean="0"/>
              <a:t>likhi</a:t>
            </a:r>
            <a:r>
              <a:rPr lang="en-US" dirty="0" smtClean="0"/>
              <a:t> </a:t>
            </a:r>
            <a:r>
              <a:rPr lang="en-US" dirty="0" err="1" smtClean="0"/>
              <a:t>gae</a:t>
            </a:r>
            <a:r>
              <a:rPr lang="en-US" dirty="0" smtClean="0"/>
              <a:t> </a:t>
            </a:r>
            <a:r>
              <a:rPr lang="en-US" dirty="0" err="1" smtClean="0"/>
              <a:t>kitaab</a:t>
            </a:r>
            <a:r>
              <a:rPr lang="en-US" dirty="0" smtClean="0"/>
              <a:t> </a:t>
            </a:r>
            <a:r>
              <a:rPr lang="en-US" dirty="0" err="1" smtClean="0"/>
              <a:t>Isamic</a:t>
            </a:r>
            <a:r>
              <a:rPr lang="en-US" dirty="0" smtClean="0"/>
              <a:t> books </a:t>
            </a:r>
            <a:r>
              <a:rPr lang="en-US" dirty="0" err="1" smtClean="0"/>
              <a:t>thn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Lakri</a:t>
            </a:r>
            <a:r>
              <a:rPr lang="en-US" dirty="0" smtClean="0"/>
              <a:t> k blocks 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en-US" dirty="0" err="1" smtClean="0"/>
              <a:t>obhray</a:t>
            </a:r>
            <a:r>
              <a:rPr lang="en-US" dirty="0" smtClean="0"/>
              <a:t> </a:t>
            </a:r>
            <a:r>
              <a:rPr lang="en-US" dirty="0" err="1" smtClean="0"/>
              <a:t>huroof</a:t>
            </a:r>
            <a:r>
              <a:rPr lang="en-US" dirty="0" smtClean="0"/>
              <a:t> say printing k </a:t>
            </a:r>
            <a:r>
              <a:rPr lang="en-US" dirty="0" err="1" smtClean="0"/>
              <a:t>aghaaz</a:t>
            </a:r>
            <a:r>
              <a:rPr lang="en-US" dirty="0" smtClean="0"/>
              <a:t> </a:t>
            </a:r>
            <a:r>
              <a:rPr lang="en-US" dirty="0" err="1" smtClean="0"/>
              <a:t>multa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	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05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Gotumberg</a:t>
            </a:r>
            <a:r>
              <a:rPr lang="en-US" dirty="0"/>
              <a:t> nah </a:t>
            </a:r>
            <a:r>
              <a:rPr lang="en-US" dirty="0" err="1"/>
              <a:t>sb</a:t>
            </a:r>
            <a:r>
              <a:rPr lang="en-US" dirty="0"/>
              <a:t> say </a:t>
            </a:r>
            <a:r>
              <a:rPr lang="en-US" dirty="0" err="1"/>
              <a:t>phelay</a:t>
            </a:r>
            <a:r>
              <a:rPr lang="en-US" dirty="0"/>
              <a:t> metals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madad</a:t>
            </a:r>
            <a:r>
              <a:rPr lang="en-US" dirty="0"/>
              <a:t> say </a:t>
            </a:r>
            <a:r>
              <a:rPr lang="en-US" dirty="0" err="1"/>
              <a:t>huroof</a:t>
            </a:r>
            <a:r>
              <a:rPr lang="en-US" dirty="0"/>
              <a:t>    - reliable and durable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Gotumberg</a:t>
            </a:r>
            <a:r>
              <a:rPr lang="en-US" dirty="0"/>
              <a:t> Bible sab say </a:t>
            </a:r>
            <a:r>
              <a:rPr lang="en-US" dirty="0" err="1"/>
              <a:t>pheli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say </a:t>
            </a:r>
            <a:r>
              <a:rPr lang="en-US" dirty="0" err="1"/>
              <a:t>zyada</a:t>
            </a:r>
            <a:r>
              <a:rPr lang="en-US" dirty="0"/>
              <a:t> </a:t>
            </a:r>
            <a:r>
              <a:rPr lang="en-US" dirty="0" err="1"/>
              <a:t>shaya</a:t>
            </a:r>
            <a:r>
              <a:rPr lang="en-US" dirty="0"/>
              <a:t> </a:t>
            </a:r>
            <a:r>
              <a:rPr lang="en-US" dirty="0" err="1"/>
              <a:t>honay</a:t>
            </a:r>
            <a:r>
              <a:rPr lang="en-US" dirty="0"/>
              <a:t> </a:t>
            </a:r>
            <a:r>
              <a:rPr lang="en-US" dirty="0" err="1"/>
              <a:t>wali</a:t>
            </a:r>
            <a:r>
              <a:rPr lang="en-US" dirty="0"/>
              <a:t> </a:t>
            </a:r>
            <a:r>
              <a:rPr lang="en-US" dirty="0" err="1"/>
              <a:t>ashaa’at</a:t>
            </a:r>
            <a:r>
              <a:rPr lang="en-US" dirty="0"/>
              <a:t> 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 revolution in education and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4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Alexandar</a:t>
            </a:r>
            <a:r>
              <a:rPr lang="en-US" dirty="0" smtClean="0"/>
              <a:t> Graham bell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1854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Oersted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Faraday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Graham sharp minded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2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Markoni</a:t>
            </a:r>
            <a:endParaRPr lang="en-US" dirty="0" smtClean="0"/>
          </a:p>
          <a:p>
            <a:r>
              <a:rPr lang="en-US" dirty="0" smtClean="0"/>
              <a:t>Italy</a:t>
            </a:r>
          </a:p>
          <a:p>
            <a:r>
              <a:rPr lang="en-US" dirty="0" smtClean="0"/>
              <a:t>He succeed but in short distance</a:t>
            </a:r>
          </a:p>
          <a:p>
            <a:r>
              <a:rPr lang="en-US" dirty="0" smtClean="0"/>
              <a:t>Gov. does not support</a:t>
            </a:r>
            <a:endParaRPr lang="en-US" dirty="0" smtClean="0"/>
          </a:p>
          <a:p>
            <a:r>
              <a:rPr lang="en-US" dirty="0" smtClean="0"/>
              <a:t>London</a:t>
            </a:r>
          </a:p>
          <a:p>
            <a:r>
              <a:rPr lang="en-US" dirty="0" smtClean="0"/>
              <a:t>1898 patient</a:t>
            </a:r>
          </a:p>
          <a:p>
            <a:r>
              <a:rPr lang="en-US" dirty="0" smtClean="0"/>
              <a:t>1899      </a:t>
            </a:r>
            <a:r>
              <a:rPr lang="en-US" dirty="0" err="1" smtClean="0"/>
              <a:t>31miles</a:t>
            </a:r>
            <a:endParaRPr lang="en-US" dirty="0" smtClean="0"/>
          </a:p>
          <a:p>
            <a:r>
              <a:rPr lang="en-US" dirty="0" smtClean="0"/>
              <a:t>1901      2000 miles</a:t>
            </a:r>
          </a:p>
          <a:p>
            <a:r>
              <a:rPr lang="en-US" dirty="0" smtClean="0"/>
              <a:t>1924 scientific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6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1564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Namaloom</a:t>
            </a:r>
            <a:r>
              <a:rPr lang="en-US" dirty="0" smtClean="0"/>
              <a:t> </a:t>
            </a:r>
            <a:r>
              <a:rPr lang="en-US" dirty="0" err="1" smtClean="0"/>
              <a:t>fard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Graphite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Holder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16 century par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 century </a:t>
            </a:r>
            <a:r>
              <a:rPr lang="en-US" dirty="0" err="1" smtClean="0"/>
              <a:t>dhaati</a:t>
            </a:r>
            <a:r>
              <a:rPr lang="en-US" dirty="0" smtClean="0"/>
              <a:t> nib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1884 fountain pen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01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321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S.M MUJTABA RC # 7</vt:lpstr>
      <vt:lpstr>CONTENTS</vt:lpstr>
      <vt:lpstr>WHEEL</vt:lpstr>
      <vt:lpstr>LIGHT BULB(Incandsecent bulb)</vt:lpstr>
      <vt:lpstr>PRINTING PRESS     (CONT…..)</vt:lpstr>
      <vt:lpstr>PowerPoint Presentation</vt:lpstr>
      <vt:lpstr>TELEPHONE</vt:lpstr>
      <vt:lpstr>RADIO</vt:lpstr>
      <vt:lpstr>PENCIL</vt:lpstr>
      <vt:lpstr>PAPER</vt:lpstr>
      <vt:lpstr>ATOM BOMB</vt:lpstr>
      <vt:lpstr>PLUMBING</vt:lpstr>
      <vt:lpstr>TEER KAMAAN</vt:lpstr>
      <vt:lpstr>WELDING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 MUJTABA RC # 7</dc:title>
  <dc:creator>O.S 7</dc:creator>
  <cp:lastModifiedBy>CARE</cp:lastModifiedBy>
  <cp:revision>31</cp:revision>
  <dcterms:created xsi:type="dcterms:W3CDTF">2014-06-06T09:27:47Z</dcterms:created>
  <dcterms:modified xsi:type="dcterms:W3CDTF">2014-06-06T14:51:30Z</dcterms:modified>
</cp:coreProperties>
</file>